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4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0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45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09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29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1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31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95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5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08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41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06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www.f1world.it/foto-formula-1-2021/foto-formula1/foto-formula-1-2021/gran-premio-dellemilia-romagna-2021/slideshow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8000"/>
                    </a14:imgEffect>
                    <a14:imgEffect>
                      <a14:colorTemperature colorTemp="5255"/>
                    </a14:imgEffect>
                    <a14:imgEffect>
                      <a14:saturation sat="68000"/>
                    </a14:imgEffect>
                    <a14:imgEffect>
                      <a14:brightnessContrast bright="-6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261A-59BB-4E7D-9D64-1F8D288B6BE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9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06708"/>
            <a:ext cx="9144000" cy="1025524"/>
          </a:xfrm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McLaren F1 csapat</a:t>
            </a:r>
            <a:endParaRPr lang="en-GB" sz="6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7D3D050-6A21-44FB-A978-9FBD9ED6438C}"/>
              </a:ext>
            </a:extLst>
          </p:cNvPr>
          <p:cNvSpPr txBox="1"/>
          <p:nvPr/>
        </p:nvSpPr>
        <p:spPr>
          <a:xfrm>
            <a:off x="2684834" y="5281960"/>
            <a:ext cx="682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Készítette: Kállai Gábor és Szollinger Rajmund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270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23148A-2D9F-4468-AFA3-E02582D6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2AAEDD-A198-4D8F-8CEE-A1F40825E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kulcs az volt, hogy pontosan 50/50 részben dolgoztunk</a:t>
            </a:r>
          </a:p>
        </p:txBody>
      </p:sp>
      <p:pic>
        <p:nvPicPr>
          <p:cNvPr id="4100" name="Picture 4" descr="1,873 50/50 Pie Chart Images, Stock Photos &amp; Vectors | Shutterstock">
            <a:extLst>
              <a:ext uri="{FF2B5EF4-FFF2-40B4-BE49-F238E27FC236}">
                <a16:creationId xmlns:a16="http://schemas.microsoft.com/office/drawing/2014/main" id="{93D7CA92-773E-4695-977F-5402BEA84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2" b="11614"/>
          <a:stretch/>
        </p:blipFill>
        <p:spPr bwMode="auto">
          <a:xfrm>
            <a:off x="4622526" y="2642822"/>
            <a:ext cx="2946948" cy="216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umbs Up on Skype Emoticons 1.2">
            <a:extLst>
              <a:ext uri="{FF2B5EF4-FFF2-40B4-BE49-F238E27FC236}">
                <a16:creationId xmlns:a16="http://schemas.microsoft.com/office/drawing/2014/main" id="{BEDCF13F-140C-4E6A-9344-64C9992B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23" y="252339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😎 Smiling Face with Sunglasses Emoji">
            <a:extLst>
              <a:ext uri="{FF2B5EF4-FFF2-40B4-BE49-F238E27FC236}">
                <a16:creationId xmlns:a16="http://schemas.microsoft.com/office/drawing/2014/main" id="{B6F25B49-8B9B-414C-B50D-8377F9F2F5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84" y="2550578"/>
            <a:ext cx="2351057" cy="2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3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2E8F67-A658-44F1-BCFD-F51F2567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Összegzés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465585-E685-48CB-9479-0D5F1B45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Fejlődés</a:t>
            </a:r>
          </a:p>
          <a:p>
            <a:r>
              <a:rPr lang="hu-HU" dirty="0">
                <a:solidFill>
                  <a:schemeClr val="bg1"/>
                </a:solidFill>
              </a:rPr>
              <a:t>Érdekességek</a:t>
            </a:r>
          </a:p>
          <a:p>
            <a:r>
              <a:rPr lang="hu-HU" dirty="0">
                <a:solidFill>
                  <a:schemeClr val="bg1"/>
                </a:solidFill>
              </a:rPr>
              <a:t>GitHub </a:t>
            </a:r>
          </a:p>
        </p:txBody>
      </p:sp>
      <p:pic>
        <p:nvPicPr>
          <p:cNvPr id="2050" name="Picture 2" descr="Második rész: A szóbeli kommunikáció jellemzői | Jegyzetek a nyelvről">
            <a:extLst>
              <a:ext uri="{FF2B5EF4-FFF2-40B4-BE49-F238E27FC236}">
                <a16:creationId xmlns:a16="http://schemas.microsoft.com/office/drawing/2014/main" id="{648DC21A-B3D0-401F-8203-0D51F181C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96" y="0"/>
            <a:ext cx="4299504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cLaren celebrates top five finish in 'super exciting' FE debut">
            <a:extLst>
              <a:ext uri="{FF2B5EF4-FFF2-40B4-BE49-F238E27FC236}">
                <a16:creationId xmlns:a16="http://schemas.microsoft.com/office/drawing/2014/main" id="{00B00B1C-7BA9-4537-BB91-CB3BB27B3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36" y="2446519"/>
            <a:ext cx="6619264" cy="4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Logos and Usage · GitHub">
            <a:extLst>
              <a:ext uri="{FF2B5EF4-FFF2-40B4-BE49-F238E27FC236}">
                <a16:creationId xmlns:a16="http://schemas.microsoft.com/office/drawing/2014/main" id="{482FB1BC-4FE5-47FC-A4DB-2DFF7AE9B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36" y="-3539"/>
            <a:ext cx="2319760" cy="24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9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9E72945-6128-474D-A1C4-FDAC7DC3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Köszönjük a megtisztelő figyelmet!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9F43D60-334C-4840-9460-924502A6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9884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8F01C6-232D-4295-8698-426639E2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Témaválasztás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1CC1E2-5D60-4A3E-91FD-CCC4379D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600" b="1" dirty="0">
                <a:solidFill>
                  <a:schemeClr val="bg1"/>
                </a:solidFill>
              </a:rPr>
              <a:t>Miért is választottuk ezt a témát?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Matchbox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Formula 1</a:t>
            </a:r>
          </a:p>
          <a:p>
            <a:r>
              <a:rPr lang="hu-HU" dirty="0" err="1">
                <a:solidFill>
                  <a:schemeClr val="bg1"/>
                </a:solidFill>
              </a:rPr>
              <a:t>Mclaren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BC0E8C-31C0-49C7-BE77-E7632841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970" y="323849"/>
            <a:ext cx="3932237" cy="1600200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	Technológiák: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E19830-1C38-4994-A776-39876820C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9970" y="2030378"/>
            <a:ext cx="3932237" cy="3811588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	HTML</a:t>
            </a:r>
          </a:p>
          <a:p>
            <a:r>
              <a:rPr lang="hu-HU" dirty="0">
                <a:solidFill>
                  <a:schemeClr val="bg1"/>
                </a:solidFill>
              </a:rPr>
              <a:t>	CSS</a:t>
            </a:r>
          </a:p>
          <a:p>
            <a:r>
              <a:rPr lang="hu-HU" dirty="0">
                <a:solidFill>
                  <a:schemeClr val="bg1"/>
                </a:solidFill>
              </a:rPr>
              <a:t>	BS5</a:t>
            </a:r>
          </a:p>
          <a:p>
            <a:r>
              <a:rPr lang="hu-HU" dirty="0">
                <a:solidFill>
                  <a:schemeClr val="bg1"/>
                </a:solidFill>
              </a:rPr>
              <a:t>	JavaScript</a:t>
            </a:r>
          </a:p>
        </p:txBody>
      </p:sp>
      <p:pic>
        <p:nvPicPr>
          <p:cNvPr id="1026" name="Picture 2" descr="Html5 Css3 Javascript Bootstrap, HD Png Download , Transparent Png Image -  PNGitem">
            <a:extLst>
              <a:ext uri="{FF2B5EF4-FFF2-40B4-BE49-F238E27FC236}">
                <a16:creationId xmlns:a16="http://schemas.microsoft.com/office/drawing/2014/main" id="{E64A1DA5-8173-4B61-9564-20D79781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71" y="2375685"/>
            <a:ext cx="4003674" cy="3120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3FA7832-D024-4DCB-B142-BE839A807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4" t="10129" r="53414" b="26795"/>
          <a:stretch/>
        </p:blipFill>
        <p:spPr>
          <a:xfrm>
            <a:off x="26163" y="0"/>
            <a:ext cx="2949792" cy="4325816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E7FF512-6D4C-4BDB-8C6D-AB0ED646E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95" t="14815" r="46707" b="13462"/>
          <a:stretch/>
        </p:blipFill>
        <p:spPr>
          <a:xfrm>
            <a:off x="2975955" y="0"/>
            <a:ext cx="3120045" cy="432581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0850F66-5462-4803-946E-27A39EBF1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55" t="24705" r="21565" b="14616"/>
          <a:stretch/>
        </p:blipFill>
        <p:spPr>
          <a:xfrm>
            <a:off x="0" y="3209192"/>
            <a:ext cx="6069837" cy="36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632F4-39A9-44E7-81F3-8A61DBC2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Navbar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5C0AA0-583D-461A-B90C-28E6CB66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navbarunkat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Rajmi</a:t>
            </a:r>
            <a:r>
              <a:rPr lang="hu-HU" dirty="0">
                <a:solidFill>
                  <a:schemeClr val="bg1"/>
                </a:solidFill>
              </a:rPr>
              <a:t> csinálta, de az ötlete közösen találtuk ki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82F7940-3B1B-495C-A8B4-92898CBC3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8" t="11154" r="16635" b="4359"/>
          <a:stretch/>
        </p:blipFill>
        <p:spPr>
          <a:xfrm>
            <a:off x="6497517" y="2198077"/>
            <a:ext cx="4710022" cy="459837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0F06A8B-1BFC-46F5-8B25-B837A9AB2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72" t="11282" r="27524" b="4231"/>
          <a:stretch/>
        </p:blipFill>
        <p:spPr>
          <a:xfrm>
            <a:off x="984461" y="2198077"/>
            <a:ext cx="3680921" cy="4602898"/>
          </a:xfrm>
          <a:prstGeom prst="rect">
            <a:avLst/>
          </a:prstGeom>
        </p:spPr>
      </p:pic>
      <p:pic>
        <p:nvPicPr>
          <p:cNvPr id="8" name="Ábra 7">
            <a:extLst>
              <a:ext uri="{FF2B5EF4-FFF2-40B4-BE49-F238E27FC236}">
                <a16:creationId xmlns:a16="http://schemas.microsoft.com/office/drawing/2014/main" id="{EBAE62D4-7BC0-4608-B944-C032A86954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1913" y="3049015"/>
            <a:ext cx="1979073" cy="19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1B33C9-DC41-40AA-AE57-70490E4F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BS5 reszponzív rács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FBE3D3-514B-41FD-8BD9-EDE6802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oldal </a:t>
            </a:r>
            <a:r>
              <a:rPr lang="hu-HU" dirty="0" err="1">
                <a:solidFill>
                  <a:schemeClr val="bg1"/>
                </a:solidFill>
              </a:rPr>
              <a:t>reszponzivitásáta</a:t>
            </a:r>
            <a:r>
              <a:rPr lang="hu-HU" dirty="0">
                <a:solidFill>
                  <a:schemeClr val="bg1"/>
                </a:solidFill>
              </a:rPr>
              <a:t> képeken látható módon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>
                <a:solidFill>
                  <a:schemeClr val="bg1"/>
                </a:solidFill>
              </a:rPr>
              <a:t>adtuk meg.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C2BE968-0055-4D43-AFB5-D31E7370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43" y="2917329"/>
            <a:ext cx="3993896" cy="271545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1426BE0-C314-45A0-AD6E-D93E40AB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7329"/>
            <a:ext cx="5449043" cy="339457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6DA73A4-5B8B-45DC-962B-A5FD2C0B1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76" t="11939" r="39712" b="5324"/>
          <a:stretch/>
        </p:blipFill>
        <p:spPr>
          <a:xfrm>
            <a:off x="9114691" y="637811"/>
            <a:ext cx="3077309" cy="56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F4C17E-9EF3-4523-AC6F-F862FBCA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8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BS5 </a:t>
            </a:r>
            <a:r>
              <a:rPr lang="hu-HU" dirty="0" err="1">
                <a:solidFill>
                  <a:schemeClr val="bg1"/>
                </a:solidFill>
              </a:rPr>
              <a:t>Carousel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FCC584-EF0B-4A1C-8A80-C752C93F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4A0666B-F434-492C-9C16-5590BAE0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1143"/>
            <a:ext cx="3686689" cy="284837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6B94DEC-A600-499B-865D-1F9FEBBD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22277"/>
            <a:ext cx="3686689" cy="19769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2DF9C96-E81F-4938-9929-566E129F8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4" t="15120" r="2315" b="4565"/>
          <a:stretch/>
        </p:blipFill>
        <p:spPr>
          <a:xfrm>
            <a:off x="5178670" y="1987396"/>
            <a:ext cx="5591908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8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DB0A9A-072E-4B58-93EB-E73093ED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Quiz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A5BB34-3C94-4482-8CF8-2CA63BEFE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HTML-en belül JavaScripttel oldottuk meg</a:t>
            </a:r>
          </a:p>
          <a:p>
            <a:r>
              <a:rPr lang="hu-HU" dirty="0">
                <a:solidFill>
                  <a:schemeClr val="bg1"/>
                </a:solidFill>
              </a:rPr>
              <a:t>10 kérdés</a:t>
            </a:r>
          </a:p>
          <a:p>
            <a:r>
              <a:rPr lang="hu-HU" dirty="0">
                <a:solidFill>
                  <a:schemeClr val="bg1"/>
                </a:solidFill>
              </a:rPr>
              <a:t>Külön quiz.css állomány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C98AF1A-A79B-48F3-88CB-1E79647B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3" y="681037"/>
            <a:ext cx="10787954" cy="52832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961FF70-C728-47D6-9FF8-F42D8AC4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04" y="91281"/>
            <a:ext cx="4399373" cy="66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4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E6B746-6B4A-471B-AAB8-DABBDA2C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632A3E-66B5-4EBC-9AC3-7135A8318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Többfajta címkét is használtunk a projekt során</a:t>
            </a:r>
          </a:p>
          <a:p>
            <a:r>
              <a:rPr lang="hu-HU" dirty="0">
                <a:solidFill>
                  <a:schemeClr val="bg1"/>
                </a:solidFill>
              </a:rPr>
              <a:t>Összesen 110 </a:t>
            </a:r>
            <a:r>
              <a:rPr lang="hu-HU" dirty="0" err="1">
                <a:solidFill>
                  <a:schemeClr val="bg1"/>
                </a:solidFill>
              </a:rPr>
              <a:t>commit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43 </a:t>
            </a:r>
            <a:r>
              <a:rPr lang="hu-HU" dirty="0" err="1">
                <a:solidFill>
                  <a:schemeClr val="bg1"/>
                </a:solidFill>
              </a:rPr>
              <a:t>branch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46 sor a projektben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C19B325-DAC2-4B14-A794-17850650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98" y="2390222"/>
            <a:ext cx="5417063" cy="4102653"/>
          </a:xfrm>
          <a:prstGeom prst="rect">
            <a:avLst/>
          </a:prstGeom>
        </p:spPr>
      </p:pic>
      <p:pic>
        <p:nvPicPr>
          <p:cNvPr id="3074" name="Picture 2" descr="GitHub is Now Being Used by Over 100 Million Developers - Thurrott.com">
            <a:extLst>
              <a:ext uri="{FF2B5EF4-FFF2-40B4-BE49-F238E27FC236}">
                <a16:creationId xmlns:a16="http://schemas.microsoft.com/office/drawing/2014/main" id="{69DC3668-0AC2-4762-A1E4-91887A0B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00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491DD-905B-4018-9740-BF87E453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09B7645-3526-4A1F-84CC-EC796EF4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13" y="901925"/>
            <a:ext cx="9366902" cy="410265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1808000-7FC8-4022-B704-928EA5DD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13" y="254565"/>
            <a:ext cx="9366901" cy="63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0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EC43057-37CD-4049-8A40-D1E3610DBC56}" vid="{0FC60CC2-9931-4E12-88D7-EF0E282264F2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  <wetp:taskpane dockstate="right" visibility="0" width="350" row="2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E0A8FF41-C730-466C-9477-EE3750B17DFB}">
  <we:reference id="wa104380050" version="3.4.0.0" store="hu-HU" storeType="OMEX"/>
  <we:alternateReferences>
    <we:reference id="wa104380050" version="3.4.0.0" store="WA10438005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2150414-7696-454C-B84B-81E21080EAA6}">
  <we:reference id="wa200005107" version="1.1.0.0" store="hu-HU" storeType="OMEX"/>
  <we:alternateReferences>
    <we:reference id="wa200005107" version="1.1.0.0" store="WA2000051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9ECB8CE-30A3-4D07-BC3E-C792B9C1C1AF}">
  <we:reference id="wa104178141" version="4.3.3.0" store="hu-HU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B5BCA51-5C2F-43AB-8534-FF52EE328AEB}">
  <we:reference id="wa104381063" version="1.0.0.1" store="hu-H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3686D636</Template>
  <TotalTime>113</TotalTime>
  <Words>109</Words>
  <Application>Microsoft Office PowerPoint</Application>
  <PresentationFormat>Szélesvásznú</PresentationFormat>
  <Paragraphs>35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Baskerville Old Face</vt:lpstr>
      <vt:lpstr>Calibri</vt:lpstr>
      <vt:lpstr>Calibri Light</vt:lpstr>
      <vt:lpstr>Office-téma</vt:lpstr>
      <vt:lpstr>PowerPoint-bemutató</vt:lpstr>
      <vt:lpstr>Témaválasztás</vt:lpstr>
      <vt:lpstr> Technológiák:</vt:lpstr>
      <vt:lpstr>Navbar</vt:lpstr>
      <vt:lpstr>BS5 reszponzív rács</vt:lpstr>
      <vt:lpstr>BS5 Carousel</vt:lpstr>
      <vt:lpstr>Quiz</vt:lpstr>
      <vt:lpstr>GitHub</vt:lpstr>
      <vt:lpstr>PowerPoint-bemutató</vt:lpstr>
      <vt:lpstr>Munkamegosztás</vt:lpstr>
      <vt:lpstr>Összegzés</vt:lpstr>
      <vt:lpstr>Köszönjük a megtisztelő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Rajmund Szollinger</dc:creator>
  <cp:lastModifiedBy>Rajmund Szollinger</cp:lastModifiedBy>
  <cp:revision>13</cp:revision>
  <dcterms:created xsi:type="dcterms:W3CDTF">2023-03-16T12:18:39Z</dcterms:created>
  <dcterms:modified xsi:type="dcterms:W3CDTF">2023-03-16T19:38:47Z</dcterms:modified>
</cp:coreProperties>
</file>